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BA0CC-35C0-4B4B-85A9-4A8BC63CFDC2}" v="1" dt="2024-02-24T14:45:48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DC3CE4-D6E9-4E96-9551-D3D5A6CA632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06BF94-2516-4F98-B38B-1132AC2C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28727-6053-E2FA-B6D7-E128A708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C7CD6-E19A-9016-5061-0001C8B8F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AA224-BBCB-2140-62BF-B55E41F0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21A5C-B84E-E7E3-0C40-B684DFFFA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60762C-651C-F2E9-0148-D79A0A01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847A6-5B1C-581E-40B5-969F3E144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96A3F7-5EB8-7819-3DAA-76DF4E59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31F05-41F5-3625-C182-976BA7769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0C635-8278-2A23-1FD8-5B3CB7B8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52B82-0C1E-5EDE-3A18-82AAC5F33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C122BB-7051-60D1-6878-01A65A11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362E2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0F302-2CA8-6CD0-4AD9-4EC49ECCF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B876E-073B-882A-0034-3060DB84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D9C37-7DEB-A783-ADE3-3074F43DDF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3856EA-1DC2-CC78-181B-59370F8C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BE491-D089-2D41-6D07-11078BB58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2A4824-A4CA-71C1-A0E9-A6900715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023C9-BF2C-2E01-1261-983E31DCA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526149-99ED-A3C0-A2F8-9CA11C53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4A1A3-2D4C-B3A5-6453-4C5A3C0C7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108DFB-185E-3BE6-9640-0544CD4A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CEAB2-2503-B916-F22C-5A7E5A6C7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D9C7AF-1CE1-A640-9084-042C35C6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BB651-D60C-17CB-9FAE-74FDB21AD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DA0150-9F92-9C9E-8AB9-6F75D87F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362E2B"/>
                </a:solidFill>
                <a:latin typeface="Trajan Pro" panose="02020502050506020301" pitchFamily="18" charset="0"/>
              </a:rPr>
              <a:t>To Be Prepared Like Ezekiel:</a:t>
            </a:r>
            <a:endParaRPr lang="en-US" sz="3600" b="1" dirty="0">
              <a:solidFill>
                <a:srgbClr val="362E2B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42786-66C4-6264-8439-9B1D8F71C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66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Trajan Pro</vt:lpstr>
      <vt:lpstr>Office Theme</vt:lpstr>
      <vt:lpstr>PowerPoint Presentation</vt:lpstr>
      <vt:lpstr>PowerPoint Presentation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  <vt:lpstr>To Be Prepared Like Ezekiel: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 McClenny</dc:creator>
  <cp:lastModifiedBy>Phillip Stuckey</cp:lastModifiedBy>
  <cp:revision>2</cp:revision>
  <dcterms:created xsi:type="dcterms:W3CDTF">2024-02-24T14:45:13Z</dcterms:created>
  <dcterms:modified xsi:type="dcterms:W3CDTF">2024-02-24T23:05:26Z</dcterms:modified>
</cp:coreProperties>
</file>